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87566" autoAdjust="0"/>
  </p:normalViewPr>
  <p:slideViewPr>
    <p:cSldViewPr snapToGrid="0">
      <p:cViewPr varScale="1">
        <p:scale>
          <a:sx n="64" d="100"/>
          <a:sy n="64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841E2-333B-4C38-AC68-9C2C306A237B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83837-DA0B-4D6F-A1CF-22ECCAD5A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54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383837-DA0B-4D6F-A1CF-22ECCAD5A1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29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HS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vòng</a:t>
            </a:r>
            <a:r>
              <a:rPr lang="en-US" dirty="0"/>
              <a:t> </a:t>
            </a:r>
            <a:r>
              <a:rPr lang="en-US" dirty="0" err="1"/>
              <a:t>tròn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383837-DA0B-4D6F-A1CF-22ECCAD5A1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30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B0956-F198-4948-BFF6-D794A9749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A9CBB-CDF1-42FF-9C83-C4F575EBA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E292E-2BFC-4E8C-8088-F16F399B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42161-56CE-4D20-B5E9-6835ACDF7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A856-6678-44DD-8699-22DDC494E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4F4A6-A230-48D1-9F0D-7156AA943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40A793-F4DB-48AD-B152-8B8270CFC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813B8-DFD1-4DA8-B1ED-77C4F9F38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22D50-28C2-43F1-AE9B-F64A489C2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9BF0-A91E-4182-84B7-03352085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D6B3E1-BA1E-4B01-8B7F-79FB69C64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008C79-D883-40A6-B652-0B2ADFE59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5854A-4786-440E-B27B-0D52060CC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2F8FB-3835-4963-8365-86D762019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E746D-B08F-4199-9DFC-54F70E01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0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161E-BBC2-40A0-AA09-BB129DF2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2ECBD-306D-4E26-B980-E39EB0F4F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57ADD-72B6-4F73-BABA-1775DEB4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755EF-0602-4EDF-A677-C1DDDC948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01295-B031-49EF-9455-2E16B151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6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C0D9-3F23-40AA-A134-D0DEF357F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7AA0F-C7C4-4795-9AA4-261F4466A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9C613-7EDB-4CCB-86B6-2928DB9A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77847-DB7B-4142-A8B3-026CF604D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6C215-76C6-4561-9DC9-0E11850B0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0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24E61-B18A-4EAE-BFD9-7A131F92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83287-0F39-47C1-BEFD-DA53C1C19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1D5B1-8E35-4F4A-8E52-677EE6FA9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44C0A-579C-4611-BFAB-2931902C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9F4683-CB59-4BD8-8272-F646A4457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3C1E7-9591-4A79-A0E3-E247DD36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4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B1DF1-95D4-4254-9D99-C95EFC068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449D1-EC3D-44DA-B645-5383F3552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A9BE55-D0E6-4411-942A-799EA90DE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ECA3C-D3B6-49CC-90DE-1ED139FC6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C7D986-C250-4E92-924E-94F6FC5B1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2BAD3-3C17-4A99-8499-5028FA8FD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D432B-B155-4408-847B-242F2EC3E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7AD8E7-27E6-4347-BD75-85C85BC0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7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5ABF-4508-445C-B314-896F0B067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AF886-B267-478D-BBED-8B08F42E8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5DC3DC-381B-4CDC-BDF1-D2CCDF1A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1486B-49A2-4513-BCE0-75E868AAB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2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60ECF7-6DAB-415F-A7BC-B13659E5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0983C2-1849-4FF0-BD68-C5653557A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29277D-AB90-4681-83E3-E5D5C1BB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0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FF3A0-CB22-45D8-9D12-4A212DECC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EC6C1-A845-4295-9F0A-529E32EED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1C2AD-CAD8-4EE3-8D51-B3E8F7DCD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83664-A44C-43F9-87F3-9364044D6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3A395-2432-4A7F-8B20-71778AA4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039AC-80D9-420B-9F42-989B4CD0D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0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7E69F-3DBC-4867-A416-1552A8537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FE6D51-3B19-4D56-8646-FCAC1B8BB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2AD1B8-12A0-4FFE-B9BF-00D8BD6CA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EBA83-1E8D-4D70-BE0A-A3C06CD9A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B5480-CC21-4422-93CD-AB3B530C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30AF1-48EB-45D1-93AB-A574B272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8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36280D-CF5E-4FDA-83CC-63BDA699D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F9E68A-AC2D-4C0C-BA8A-ADA063AE9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EE18E-5FA1-4E36-A0B4-C43F15A9C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A7F61-5F3F-435D-BD9F-8A405BB0E4B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B0D0B-01DD-4C3C-BE8D-5F03547B2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58022-DCA1-49B4-A514-BAE9B88B9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E0A92-3667-49D5-BD2D-6000622CE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E969596-0766-4B64-BDDF-B41D7DD350C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" y="1244184"/>
            <a:ext cx="12191999" cy="5876143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8673C99-62A9-47C7-9BE3-38334FB2A55F}"/>
              </a:ext>
            </a:extLst>
          </p:cNvPr>
          <p:cNvSpPr txBox="1">
            <a:spLocks/>
          </p:cNvSpPr>
          <p:nvPr/>
        </p:nvSpPr>
        <p:spPr>
          <a:xfrm>
            <a:off x="1" y="26376"/>
            <a:ext cx="12192000" cy="624681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8673C99-62A9-47C7-9BE3-38334FB2A55F}"/>
              </a:ext>
            </a:extLst>
          </p:cNvPr>
          <p:cNvSpPr txBox="1">
            <a:spLocks/>
          </p:cNvSpPr>
          <p:nvPr/>
        </p:nvSpPr>
        <p:spPr>
          <a:xfrm>
            <a:off x="1" y="26376"/>
            <a:ext cx="12192000" cy="150909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82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DBE058-B913-4812-AF0A-D04E4B1E5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678484"/>
              </p:ext>
            </p:extLst>
          </p:nvPr>
        </p:nvGraphicFramePr>
        <p:xfrm>
          <a:off x="69328" y="1415555"/>
          <a:ext cx="12134851" cy="2332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6851">
                  <a:extLst>
                    <a:ext uri="{9D8B030D-6E8A-4147-A177-3AD203B41FA5}">
                      <a16:colId xmlns:a16="http://schemas.microsoft.com/office/drawing/2014/main" val="1956908336"/>
                    </a:ext>
                  </a:extLst>
                </a:gridCol>
                <a:gridCol w="9258000">
                  <a:extLst>
                    <a:ext uri="{9D8B030D-6E8A-4147-A177-3AD203B41FA5}">
                      <a16:colId xmlns:a16="http://schemas.microsoft.com/office/drawing/2014/main" val="152281414"/>
                    </a:ext>
                  </a:extLst>
                </a:gridCol>
              </a:tblGrid>
              <a:tr h="33518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Tiêu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chí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687" marR="66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Thông tin</a:t>
                      </a:r>
                    </a:p>
                  </a:txBody>
                  <a:tcPr marL="66687" marR="66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1476"/>
                  </a:ext>
                </a:extLst>
              </a:tr>
              <a:tr h="199723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Thuận</a:t>
                      </a:r>
                      <a:r>
                        <a:rPr lang="en-US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lợi</a:t>
                      </a:r>
                      <a:endParaRPr lang="en-US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687" marR="666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4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ngư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trường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lớn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thuận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lợi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cho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đánh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bắt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Vùng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biển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rộng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bờ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biển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dài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đầm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phá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vụng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vịnh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thuận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lợi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cho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nuôi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trồng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Bãi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triều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rừng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ngập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mặn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&gt;&gt;&gt;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nuôi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trồng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Lao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động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nhiều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kinh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nghiệm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công</a:t>
                      </a:r>
                      <a:r>
                        <a:rPr lang="en-US" sz="20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nghiệp</a:t>
                      </a:r>
                      <a:r>
                        <a:rPr lang="en-US" sz="20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chế</a:t>
                      </a:r>
                      <a:r>
                        <a:rPr lang="en-US" sz="20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biến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phát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triển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mạnh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Phương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tiện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đánh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bắt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ngày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càng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đầu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tư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687" marR="66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32771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E9119F-6D8E-4C30-A2E1-DCDEE9941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68998"/>
              </p:ext>
            </p:extLst>
          </p:nvPr>
        </p:nvGraphicFramePr>
        <p:xfrm>
          <a:off x="57149" y="3703002"/>
          <a:ext cx="12134851" cy="3159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6260">
                  <a:extLst>
                    <a:ext uri="{9D8B030D-6E8A-4147-A177-3AD203B41FA5}">
                      <a16:colId xmlns:a16="http://schemas.microsoft.com/office/drawing/2014/main" val="4227887387"/>
                    </a:ext>
                  </a:extLst>
                </a:gridCol>
                <a:gridCol w="1440591">
                  <a:extLst>
                    <a:ext uri="{9D8B030D-6E8A-4147-A177-3AD203B41FA5}">
                      <a16:colId xmlns:a16="http://schemas.microsoft.com/office/drawing/2014/main" val="1012761991"/>
                    </a:ext>
                  </a:extLst>
                </a:gridCol>
                <a:gridCol w="9258000">
                  <a:extLst>
                    <a:ext uri="{9D8B030D-6E8A-4147-A177-3AD203B41FA5}">
                      <a16:colId xmlns:a16="http://schemas.microsoft.com/office/drawing/2014/main" val="3646194528"/>
                    </a:ext>
                  </a:extLst>
                </a:gridCol>
              </a:tblGrid>
              <a:tr h="772574"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Khó</a:t>
                      </a: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khăn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687" marR="666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Thiên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tai -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Nguồn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lợi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suy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giảm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thiếu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vốn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Phương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tiện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thô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sơ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thị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trường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biến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động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687" marR="66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7090845"/>
                  </a:ext>
                </a:extLst>
              </a:tr>
              <a:tr h="772574">
                <a:tc rowSpan="3">
                  <a:txBody>
                    <a:bodyPr/>
                    <a:lstStyle/>
                    <a:p>
                      <a:pPr marL="0" marR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Thực </a:t>
                      </a:r>
                    </a:p>
                    <a:p>
                      <a:pPr marL="0" marR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trạng</a:t>
                      </a:r>
                    </a:p>
                  </a:txBody>
                  <a:tcPr marL="66687" marR="666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Sản</a:t>
                      </a:r>
                      <a:r>
                        <a:rPr lang="en-US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lượng</a:t>
                      </a:r>
                      <a:endParaRPr lang="en-US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687" marR="666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Khai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thác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3,4</a:t>
                      </a:r>
                      <a:r>
                        <a:rPr lang="en-US" sz="20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triệu</a:t>
                      </a:r>
                      <a:r>
                        <a:rPr lang="en-US" sz="20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tấn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Nuôi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trồng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3,8 </a:t>
                      </a:r>
                      <a:r>
                        <a:rPr lang="en-US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triệu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tấn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Nuôi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trồng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phát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triển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hơn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khai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thác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687" marR="66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405030"/>
                  </a:ext>
                </a:extLst>
              </a:tr>
              <a:tr h="12485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Xuất khẩu</a:t>
                      </a:r>
                    </a:p>
                  </a:txBody>
                  <a:tcPr marL="66687" marR="666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Thị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trường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lớn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Là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cường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quốc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thủy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sản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khu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vực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thế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giới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Là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mặt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hàng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giá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trị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lớn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687" marR="66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7358078"/>
                  </a:ext>
                </a:extLst>
              </a:tr>
              <a:tr h="3643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Phân bố</a:t>
                      </a:r>
                    </a:p>
                  </a:txBody>
                  <a:tcPr marL="66687" marR="6668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-"/>
                      </a:pP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ĐBSCL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là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vùng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sản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xuất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lớn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nhất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6687" marR="666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484385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8673C99-62A9-47C7-9BE3-38334FB2A55F}"/>
              </a:ext>
            </a:extLst>
          </p:cNvPr>
          <p:cNvSpPr txBox="1">
            <a:spLocks/>
          </p:cNvSpPr>
          <p:nvPr/>
        </p:nvSpPr>
        <p:spPr>
          <a:xfrm>
            <a:off x="1" y="26376"/>
            <a:ext cx="12192000" cy="1217808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48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196</Words>
  <Application>Microsoft Office PowerPoint</Application>
  <PresentationFormat>Widescreen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Tahoma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THCS</dc:title>
  <dc:creator>Dell</dc:creator>
  <cp:lastModifiedBy>ADMIN</cp:lastModifiedBy>
  <cp:revision>37</cp:revision>
  <dcterms:created xsi:type="dcterms:W3CDTF">2019-09-24T15:00:11Z</dcterms:created>
  <dcterms:modified xsi:type="dcterms:W3CDTF">2021-10-04T10:07:56Z</dcterms:modified>
</cp:coreProperties>
</file>